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5003E-A9CA-4D28-81CD-7A4DF30FB1B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CE0D0-B5F8-4930-A7E4-D50840C1CD5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Klare Verhältnisse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CE0D0-B5F8-4930-A7E4-D50840C1CD55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65DDA-2B0B-45A8-841C-F24F79395242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35C3C-6618-49E7-B381-2C24F61C3CC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8215370" cy="6500857"/>
          </a:xfrm>
        </p:spPr>
        <p:txBody>
          <a:bodyPr>
            <a:normAutofit/>
          </a:bodyPr>
          <a:lstStyle/>
          <a:p>
            <a:r>
              <a:rPr lang="de-DE" b="1" dirty="0" smtClean="0"/>
              <a:t>Windows 3.1x lustige Fehlermeldungen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5000636"/>
            <a:ext cx="6400800" cy="638164"/>
          </a:xfrm>
        </p:spPr>
        <p:txBody>
          <a:bodyPr/>
          <a:lstStyle/>
          <a:p>
            <a:r>
              <a:rPr lang="de-DE" dirty="0" err="1" smtClean="0"/>
              <a:t>By</a:t>
            </a:r>
            <a:r>
              <a:rPr lang="de-DE" smtClean="0"/>
              <a:t> Sprenger120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dirty="0" smtClean="0"/>
              <a:t>Was Windows 9x kann, kann 3.1x schon lange... Hier eine kleine Auswahl an unterhaltsamen Fehlermeldungen und Dialogboxen (alle echt!).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 flipH="1">
            <a:off x="8686799" y="6072206"/>
            <a:ext cx="45719" cy="53957"/>
          </a:xfrm>
        </p:spPr>
        <p:txBody>
          <a:bodyPr>
            <a:normAutofit fontScale="25000" lnSpcReduction="20000"/>
          </a:bodyPr>
          <a:lstStyle/>
          <a:p>
            <a:endParaRPr lang="de-DE" dirty="0"/>
          </a:p>
        </p:txBody>
      </p:sp>
      <p:pic>
        <p:nvPicPr>
          <p:cNvPr id="2050" name="Picture 2" descr="I:\Windows 3_1x Fehlermeldungen-Dateien\janei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428868"/>
            <a:ext cx="3527774" cy="1643074"/>
          </a:xfrm>
          <a:prstGeom prst="rect">
            <a:avLst/>
          </a:prstGeom>
          <a:noFill/>
        </p:spPr>
      </p:pic>
      <p:pic>
        <p:nvPicPr>
          <p:cNvPr id="2052" name="Picture 4" descr="I:\Windows 3_1x Fehlermeldungen-Dateien\ok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7" y="2428868"/>
            <a:ext cx="2230741" cy="1643074"/>
          </a:xfrm>
          <a:prstGeom prst="rect">
            <a:avLst/>
          </a:prstGeom>
          <a:noFill/>
        </p:spPr>
      </p:pic>
      <p:sp>
        <p:nvSpPr>
          <p:cNvPr id="6" name="Rechteck 5"/>
          <p:cNvSpPr/>
          <p:nvPr/>
        </p:nvSpPr>
        <p:spPr>
          <a:xfrm>
            <a:off x="2786050" y="4786322"/>
            <a:ext cx="3857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 smtClean="0"/>
              <a:t>Klare Verhältnisse....</a:t>
            </a:r>
            <a:endParaRPr lang="de-D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:\Windows 3_1x Fehlermeldungen-Dateien\oenot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71546"/>
            <a:ext cx="6205194" cy="1785950"/>
          </a:xfrm>
          <a:prstGeom prst="rect">
            <a:avLst/>
          </a:prstGeom>
          <a:noFill/>
        </p:spPr>
      </p:pic>
      <p:sp>
        <p:nvSpPr>
          <p:cNvPr id="6" name="Rechteck 5"/>
          <p:cNvSpPr/>
          <p:nvPr/>
        </p:nvSpPr>
        <p:spPr>
          <a:xfrm>
            <a:off x="1285852" y="4143380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Aha, die Nachricht, dass diese Nachricht nicht angezeigt werden kann, kann aber angezeigt werden... Kurios... 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:\Windows 3_1x Fehlermeldungen-Dateien\uninst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642918"/>
            <a:ext cx="6334401" cy="2571768"/>
          </a:xfrm>
          <a:prstGeom prst="rect">
            <a:avLst/>
          </a:prstGeom>
          <a:noFill/>
        </p:spPr>
      </p:pic>
      <p:sp>
        <p:nvSpPr>
          <p:cNvPr id="3" name="Rechteck 2"/>
          <p:cNvSpPr/>
          <p:nvPr/>
        </p:nvSpPr>
        <p:spPr>
          <a:xfrm>
            <a:off x="1500166" y="4429132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Mist, wenn der </a:t>
            </a:r>
            <a:r>
              <a:rPr lang="de-DE" sz="2400" dirty="0" err="1" smtClean="0"/>
              <a:t>Uninstaller</a:t>
            </a:r>
            <a:r>
              <a:rPr lang="de-DE" sz="2400" dirty="0" smtClean="0"/>
              <a:t> nicht installiert werden kann, kann auch die Installation nicht deinstalliert werden. Schade...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:\Windows 3_1x Fehlermeldungen-Dateien\swinf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6429420" cy="4457276"/>
          </a:xfrm>
          <a:prstGeom prst="rect">
            <a:avLst/>
          </a:prstGeom>
          <a:noFill/>
        </p:spPr>
      </p:pic>
      <p:sp>
        <p:nvSpPr>
          <p:cNvPr id="3" name="Rechteck 2"/>
          <p:cNvSpPr/>
          <p:nvPr/>
        </p:nvSpPr>
        <p:spPr>
          <a:xfrm>
            <a:off x="1571604" y="5429264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Win32s verwirrt mal wieder 32bit-Programme ;-)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:\Windows 3_1x Fehlermeldungen-Dateien\regpani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714356"/>
            <a:ext cx="3643338" cy="2182397"/>
          </a:xfrm>
          <a:prstGeom prst="rect">
            <a:avLst/>
          </a:prstGeom>
          <a:noFill/>
        </p:spPr>
      </p:pic>
      <p:sp>
        <p:nvSpPr>
          <p:cNvPr id="3" name="Rechteck 2"/>
          <p:cNvSpPr/>
          <p:nvPr/>
        </p:nvSpPr>
        <p:spPr>
          <a:xfrm>
            <a:off x="2357422" y="3786190"/>
            <a:ext cx="4820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 smtClean="0"/>
              <a:t>Ja, ja, so geht's mir auch gerne mal... 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22530" name="Picture 2" descr="C:\Dokumente und Einstellungen\User120\Desktop\+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8941210" cy="3429024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2143108" y="464344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2400" dirty="0" err="1" smtClean="0"/>
              <a:t>Mmmh</a:t>
            </a:r>
            <a:r>
              <a:rPr lang="de-DE" sz="2400" dirty="0" smtClean="0"/>
              <a:t>, Windows 3.1x ist also nicht von Microsoft?!? 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:\Windows 3_1x Fehlermeldungen-Dateien\st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785794"/>
            <a:ext cx="3429024" cy="2403854"/>
          </a:xfrm>
          <a:prstGeom prst="rect">
            <a:avLst/>
          </a:prstGeom>
          <a:noFill/>
        </p:spPr>
      </p:pic>
      <p:sp>
        <p:nvSpPr>
          <p:cNvPr id="3" name="Rechteck 2"/>
          <p:cNvSpPr/>
          <p:nvPr/>
        </p:nvSpPr>
        <p:spPr>
          <a:xfrm>
            <a:off x="3000364" y="4286256"/>
            <a:ext cx="2007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 smtClean="0"/>
              <a:t>Halt mal! </a:t>
            </a:r>
            <a:endParaRPr lang="de-DE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Bildschirmpräsentation (4:3)</PresentationFormat>
  <Paragraphs>13</Paragraphs>
  <Slides>8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Windows 3.1x lustige Fehlermeldungen</vt:lpstr>
      <vt:lpstr>Was Windows 9x kann, kann 3.1x schon lange... Hier eine kleine Auswahl an unterhaltsamen Fehlermeldungen und Dialogboxen (alle echt!).</vt:lpstr>
      <vt:lpstr>Folie 3</vt:lpstr>
      <vt:lpstr>Folie 4</vt:lpstr>
      <vt:lpstr>Folie 5</vt:lpstr>
      <vt:lpstr>Folie 6</vt:lpstr>
      <vt:lpstr>Folie 7</vt:lpstr>
      <vt:lpstr>Folie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3.1x lustige Fehlermeldungen</dc:title>
  <dc:creator>User120</dc:creator>
  <cp:lastModifiedBy>Sprenger120</cp:lastModifiedBy>
  <cp:revision>3</cp:revision>
  <dcterms:created xsi:type="dcterms:W3CDTF">2009-03-16T14:30:04Z</dcterms:created>
  <dcterms:modified xsi:type="dcterms:W3CDTF">2010-02-21T18:56:59Z</dcterms:modified>
</cp:coreProperties>
</file>