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B55B7-97AE-443B-9D97-2A973C62E54C}" type="datetimeFigureOut">
              <a:rPr lang="de-DE" smtClean="0"/>
              <a:t>25.04.2010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EFD63-3715-405B-B96B-CDE5F5D99D96}" type="slidenum">
              <a:rPr lang="de-CH" smtClean="0"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N</a:t>
            </a:r>
            <a:r>
              <a:rPr lang="de-CH" baseline="-25000" dirty="0"/>
              <a:t>²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N²</vt:lpstr>
    </vt:vector>
  </TitlesOfParts>
  <Company>Privat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N²</dc:title>
  <dc:creator>Turok</dc:creator>
  <cp:lastModifiedBy>Turok</cp:lastModifiedBy>
  <cp:revision>1</cp:revision>
  <dcterms:created xsi:type="dcterms:W3CDTF">2010-04-25T11:09:00Z</dcterms:created>
  <dcterms:modified xsi:type="dcterms:W3CDTF">2010-04-25T11:15:25Z</dcterms:modified>
</cp:coreProperties>
</file>