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xmlns:mc="http://schemas.openxmlformats.org/markup-compatibility/2006" xmlns:a14="http://schemas.microsoft.com/office/drawing/2010/main" val="F8F8F8" mc:Ignorable=""/>
    <a:srgbClr xmlns:mc="http://schemas.openxmlformats.org/markup-compatibility/2006" xmlns:a14="http://schemas.microsoft.com/office/drawing/2010/main" val="43B92B" mc:Ignorable="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00" d="100"/>
          <a:sy n="200" d="100"/>
        </p:scale>
        <p:origin x="1572" y="19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8F7C9-139C-457D-84C3-CDAB0E3F7992}" type="datetimeFigureOut">
              <a:rPr lang="de-DE" smtClean="0"/>
              <a:t>22.07.2010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5F2B9-AD8E-434C-942E-6D504047F6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0154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8F7C9-139C-457D-84C3-CDAB0E3F7992}" type="datetimeFigureOut">
              <a:rPr lang="de-DE" smtClean="0"/>
              <a:t>22.07.2010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5F2B9-AD8E-434C-942E-6D504047F6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6639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8F7C9-139C-457D-84C3-CDAB0E3F7992}" type="datetimeFigureOut">
              <a:rPr lang="de-DE" smtClean="0"/>
              <a:t>22.07.2010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5F2B9-AD8E-434C-942E-6D504047F6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7506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8F7C9-139C-457D-84C3-CDAB0E3F7992}" type="datetimeFigureOut">
              <a:rPr lang="de-DE" smtClean="0"/>
              <a:t>22.07.2010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5F2B9-AD8E-434C-942E-6D504047F6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7243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8F7C9-139C-457D-84C3-CDAB0E3F7992}" type="datetimeFigureOut">
              <a:rPr lang="de-DE" smtClean="0"/>
              <a:t>22.07.2010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5F2B9-AD8E-434C-942E-6D504047F6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4491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8F7C9-139C-457D-84C3-CDAB0E3F7992}" type="datetimeFigureOut">
              <a:rPr lang="de-DE" smtClean="0"/>
              <a:t>22.07.2010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5F2B9-AD8E-434C-942E-6D504047F6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2183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8F7C9-139C-457D-84C3-CDAB0E3F7992}" type="datetimeFigureOut">
              <a:rPr lang="de-DE" smtClean="0"/>
              <a:t>22.07.2010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5F2B9-AD8E-434C-942E-6D504047F6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6058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8F7C9-139C-457D-84C3-CDAB0E3F7992}" type="datetimeFigureOut">
              <a:rPr lang="de-DE" smtClean="0"/>
              <a:t>22.07.2010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5F2B9-AD8E-434C-942E-6D504047F6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8135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8F7C9-139C-457D-84C3-CDAB0E3F7992}" type="datetimeFigureOut">
              <a:rPr lang="de-DE" smtClean="0"/>
              <a:t>22.07.2010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5F2B9-AD8E-434C-942E-6D504047F6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638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8F7C9-139C-457D-84C3-CDAB0E3F7992}" type="datetimeFigureOut">
              <a:rPr lang="de-DE" smtClean="0"/>
              <a:t>22.07.2010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5F2B9-AD8E-434C-942E-6D504047F6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052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8F7C9-139C-457D-84C3-CDAB0E3F7992}" type="datetimeFigureOut">
              <a:rPr lang="de-DE" smtClean="0"/>
              <a:t>22.07.2010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5F2B9-AD8E-434C-942E-6D504047F6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5833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8F7C9-139C-457D-84C3-CDAB0E3F7992}" type="datetimeFigureOut">
              <a:rPr lang="de-DE" smtClean="0"/>
              <a:t>22.07.2010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5F2B9-AD8E-434C-942E-6D504047F6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2135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pieren 18"/>
          <p:cNvGrpSpPr/>
          <p:nvPr/>
        </p:nvGrpSpPr>
        <p:grpSpPr>
          <a:xfrm>
            <a:off x="1907704" y="2780928"/>
            <a:ext cx="5760640" cy="1265759"/>
            <a:chOff x="1907704" y="2780928"/>
            <a:chExt cx="5760640" cy="1265759"/>
          </a:xfrm>
        </p:grpSpPr>
        <p:sp>
          <p:nvSpPr>
            <p:cNvPr id="4" name="Rechteck 3"/>
            <p:cNvSpPr/>
            <p:nvPr/>
          </p:nvSpPr>
          <p:spPr>
            <a:xfrm rot="300568">
              <a:off x="2094414" y="2967335"/>
              <a:ext cx="864339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6000" b="1" cap="none" spc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xmlns:mc="http://schemas.openxmlformats.org/markup-compatibility/2006" xmlns:a14="http://schemas.microsoft.com/office/drawing/2010/main" val="43B92B" mc:Ignorable="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10/main" val="000000" mc:Ignorable="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M</a:t>
              </a:r>
              <a:endParaRPr lang="de-DE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xmlns:mc="http://schemas.openxmlformats.org/markup-compatibility/2006" xmlns:a14="http://schemas.microsoft.com/office/drawing/2010/main" val="43B92B" mc:Ignorable="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 rot="317150">
              <a:off x="2745273" y="2967334"/>
              <a:ext cx="612667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6000" b="1" cap="none" spc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xmlns:mc="http://schemas.openxmlformats.org/markup-compatibility/2006" xmlns:a14="http://schemas.microsoft.com/office/drawing/2010/main" val="43B92B" mc:Ignorable=""/>
                  </a:solidFill>
                  <a:effectLst>
                    <a:outerShdw blurRad="50000" dist="50800" dir="7500000" algn="tl">
                      <a:srgbClr xmlns:mc="http://schemas.openxmlformats.org/markup-compatibility/2006" xmlns:a14="http://schemas.microsoft.com/office/drawing/2010/main" val="000000" mc:Ignorable="">
                        <a:shade val="5000"/>
                        <a:alpha val="35000"/>
                      </a:srgbClr>
                    </a:outerShdw>
                  </a:effectLst>
                  <a:latin typeface="Comic Sans MS" pitchFamily="66" charset="0"/>
                </a:rPr>
                <a:t>a</a:t>
              </a:r>
              <a:endParaRPr lang="de-DE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xmlns:mc="http://schemas.openxmlformats.org/markup-compatibility/2006" xmlns:a14="http://schemas.microsoft.com/office/drawing/2010/main" val="43B92B" mc:Ignorable=""/>
                </a:solidFill>
                <a:effectLst>
                  <a:outerShdw blurRad="50000" dist="50800" dir="7500000" algn="tl">
                    <a:srgbClr xmlns:mc="http://schemas.openxmlformats.org/markup-compatibility/2006" xmlns:a14="http://schemas.microsoft.com/office/drawing/2010/main" val="000000" mc:Ignorable="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 rot="20821694">
              <a:off x="3133076" y="2967335"/>
              <a:ext cx="612667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6000" b="1" cap="none" spc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xmlns:mc="http://schemas.openxmlformats.org/markup-compatibility/2006" xmlns:a14="http://schemas.microsoft.com/office/drawing/2010/main" val="43B92B" mc:Ignorable=""/>
                  </a:solidFill>
                  <a:effectLst>
                    <a:outerShdw blurRad="50000" dist="50800" dir="7500000" algn="tl">
                      <a:srgbClr xmlns:mc="http://schemas.openxmlformats.org/markup-compatibility/2006" xmlns:a14="http://schemas.microsoft.com/office/drawing/2010/main" val="000000" mc:Ignorable="">
                        <a:shade val="5000"/>
                        <a:alpha val="35000"/>
                      </a:srgbClr>
                    </a:outerShdw>
                  </a:effectLst>
                  <a:latin typeface="Comic Sans MS" pitchFamily="66" charset="0"/>
                </a:rPr>
                <a:t>p</a:t>
              </a:r>
              <a:endParaRPr lang="de-DE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xmlns:mc="http://schemas.openxmlformats.org/markup-compatibility/2006" xmlns:a14="http://schemas.microsoft.com/office/drawing/2010/main" val="43B92B" mc:Ignorable=""/>
                </a:solidFill>
                <a:effectLst>
                  <a:outerShdw blurRad="50000" dist="50800" dir="7500000" algn="tl">
                    <a:srgbClr xmlns:mc="http://schemas.openxmlformats.org/markup-compatibility/2006" xmlns:a14="http://schemas.microsoft.com/office/drawing/2010/main" val="000000" mc:Ignorable="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8" name="Rechteck 7"/>
            <p:cNvSpPr/>
            <p:nvPr/>
          </p:nvSpPr>
          <p:spPr>
            <a:xfrm rot="21228249">
              <a:off x="3520986" y="2962841"/>
              <a:ext cx="394659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6000" b="1" cap="none" spc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xmlns:mc="http://schemas.openxmlformats.org/markup-compatibility/2006" xmlns:a14="http://schemas.microsoft.com/office/drawing/2010/main" val="43B92B" mc:Ignorable=""/>
                  </a:solidFill>
                  <a:effectLst>
                    <a:outerShdw blurRad="50000" dist="50800" dir="7500000" algn="tl">
                      <a:srgbClr xmlns:mc="http://schemas.openxmlformats.org/markup-compatibility/2006" xmlns:a14="http://schemas.microsoft.com/office/drawing/2010/main" val="000000" mc:Ignorable="">
                        <a:shade val="5000"/>
                        <a:alpha val="35000"/>
                      </a:srgbClr>
                    </a:outerShdw>
                  </a:effectLst>
                  <a:latin typeface="Comic Sans MS" pitchFamily="66" charset="0"/>
                </a:rPr>
                <a:t>l</a:t>
              </a:r>
              <a:endParaRPr lang="de-DE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xmlns:mc="http://schemas.openxmlformats.org/markup-compatibility/2006" xmlns:a14="http://schemas.microsoft.com/office/drawing/2010/main" val="43B92B" mc:Ignorable=""/>
                </a:solidFill>
                <a:effectLst>
                  <a:outerShdw blurRad="50000" dist="50800" dir="7500000" algn="tl">
                    <a:srgbClr xmlns:mc="http://schemas.openxmlformats.org/markup-compatibility/2006" xmlns:a14="http://schemas.microsoft.com/office/drawing/2010/main" val="000000" mc:Ignorable="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9" name="Rechteck 8"/>
            <p:cNvSpPr/>
            <p:nvPr/>
          </p:nvSpPr>
          <p:spPr>
            <a:xfrm rot="662107">
              <a:off x="3725726" y="2967335"/>
              <a:ext cx="614272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6000" b="1" cap="none" spc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xmlns:mc="http://schemas.openxmlformats.org/markup-compatibility/2006" xmlns:a14="http://schemas.microsoft.com/office/drawing/2010/main" val="43B92B" mc:Ignorable=""/>
                  </a:solidFill>
                  <a:effectLst>
                    <a:outerShdw blurRad="50000" dist="50800" dir="7500000" algn="tl">
                      <a:srgbClr xmlns:mc="http://schemas.openxmlformats.org/markup-compatibility/2006" xmlns:a14="http://schemas.microsoft.com/office/drawing/2010/main" val="000000" mc:Ignorable="">
                        <a:shade val="5000"/>
                        <a:alpha val="35000"/>
                      </a:srgbClr>
                    </a:outerShdw>
                  </a:effectLst>
                  <a:latin typeface="Comic Sans MS" pitchFamily="66" charset="0"/>
                </a:rPr>
                <a:t>e</a:t>
              </a:r>
              <a:endParaRPr lang="de-DE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xmlns:mc="http://schemas.openxmlformats.org/markup-compatibility/2006" xmlns:a14="http://schemas.microsoft.com/office/drawing/2010/main" val="43B92B" mc:Ignorable=""/>
                </a:solidFill>
                <a:effectLst>
                  <a:outerShdw blurRad="50000" dist="50800" dir="7500000" algn="tl">
                    <a:srgbClr xmlns:mc="http://schemas.openxmlformats.org/markup-compatibility/2006" xmlns:a14="http://schemas.microsoft.com/office/drawing/2010/main" val="000000" mc:Ignorable="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 rot="300568">
              <a:off x="4182885" y="2995875"/>
              <a:ext cx="739305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6000" b="1" cap="none" spc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xmlns:mc="http://schemas.openxmlformats.org/markup-compatibility/2006" xmlns:a14="http://schemas.microsoft.com/office/drawing/2010/main" val="43B92B" mc:Ignorable="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10/main" val="000000" mc:Ignorable="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D</a:t>
              </a:r>
              <a:endParaRPr lang="de-DE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xmlns:mc="http://schemas.openxmlformats.org/markup-compatibility/2006" xmlns:a14="http://schemas.microsoft.com/office/drawing/2010/main" val="43B92B" mc:Ignorable="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 rot="317150">
              <a:off x="4752616" y="3023014"/>
              <a:ext cx="614271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6000" b="1" cap="none" spc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xmlns:mc="http://schemas.openxmlformats.org/markup-compatibility/2006" xmlns:a14="http://schemas.microsoft.com/office/drawing/2010/main" val="43B92B" mc:Ignorable=""/>
                  </a:solidFill>
                  <a:effectLst>
                    <a:outerShdw blurRad="50000" dist="50800" dir="7500000" algn="tl">
                      <a:srgbClr xmlns:mc="http://schemas.openxmlformats.org/markup-compatibility/2006" xmlns:a14="http://schemas.microsoft.com/office/drawing/2010/main" val="000000" mc:Ignorable="">
                        <a:shade val="5000"/>
                        <a:alpha val="35000"/>
                      </a:srgbClr>
                    </a:outerShdw>
                  </a:effectLst>
                  <a:latin typeface="Comic Sans MS" pitchFamily="66" charset="0"/>
                </a:rPr>
                <a:t>e</a:t>
              </a:r>
              <a:endParaRPr lang="de-DE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xmlns:mc="http://schemas.openxmlformats.org/markup-compatibility/2006" xmlns:a14="http://schemas.microsoft.com/office/drawing/2010/main" val="43B92B" mc:Ignorable=""/>
                </a:solidFill>
                <a:effectLst>
                  <a:outerShdw blurRad="50000" dist="50800" dir="7500000" algn="tl">
                    <a:srgbClr xmlns:mc="http://schemas.openxmlformats.org/markup-compatibility/2006" xmlns:a14="http://schemas.microsoft.com/office/drawing/2010/main" val="000000" mc:Ignorable="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 rot="20821694">
              <a:off x="5110899" y="3018462"/>
              <a:ext cx="559769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6000" b="1" cap="none" spc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xmlns:mc="http://schemas.openxmlformats.org/markup-compatibility/2006" xmlns:a14="http://schemas.microsoft.com/office/drawing/2010/main" val="43B92B" mc:Ignorable=""/>
                  </a:solidFill>
                  <a:effectLst>
                    <a:outerShdw blurRad="50000" dist="50800" dir="7500000" algn="tl">
                      <a:srgbClr xmlns:mc="http://schemas.openxmlformats.org/markup-compatibility/2006" xmlns:a14="http://schemas.microsoft.com/office/drawing/2010/main" val="000000" mc:Ignorable="">
                        <a:shade val="5000"/>
                        <a:alpha val="35000"/>
                      </a:srgbClr>
                    </a:outerShdw>
                  </a:effectLst>
                  <a:latin typeface="Comic Sans MS" pitchFamily="66" charset="0"/>
                </a:rPr>
                <a:t>s</a:t>
              </a:r>
              <a:endParaRPr lang="de-DE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xmlns:mc="http://schemas.openxmlformats.org/markup-compatibility/2006" xmlns:a14="http://schemas.microsoft.com/office/drawing/2010/main" val="43B92B" mc:Ignorable=""/>
                </a:solidFill>
                <a:effectLst>
                  <a:outerShdw blurRad="50000" dist="50800" dir="7500000" algn="tl">
                    <a:srgbClr xmlns:mc="http://schemas.openxmlformats.org/markup-compatibility/2006" xmlns:a14="http://schemas.microsoft.com/office/drawing/2010/main" val="000000" mc:Ignorable="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 rot="21228249">
              <a:off x="5462519" y="2983866"/>
              <a:ext cx="599844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6000" b="1" cap="none" spc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xmlns:mc="http://schemas.openxmlformats.org/markup-compatibility/2006" xmlns:a14="http://schemas.microsoft.com/office/drawing/2010/main" val="43B92B" mc:Ignorable=""/>
                  </a:solidFill>
                  <a:effectLst>
                    <a:outerShdw blurRad="50000" dist="50800" dir="7500000" algn="tl">
                      <a:srgbClr xmlns:mc="http://schemas.openxmlformats.org/markup-compatibility/2006" xmlns:a14="http://schemas.microsoft.com/office/drawing/2010/main" val="000000" mc:Ignorable="">
                        <a:shade val="5000"/>
                        <a:alpha val="35000"/>
                      </a:srgbClr>
                    </a:outerShdw>
                  </a:effectLst>
                  <a:latin typeface="Comic Sans MS" pitchFamily="66" charset="0"/>
                </a:rPr>
                <a:t>k</a:t>
              </a:r>
              <a:endParaRPr lang="de-DE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xmlns:mc="http://schemas.openxmlformats.org/markup-compatibility/2006" xmlns:a14="http://schemas.microsoft.com/office/drawing/2010/main" val="43B92B" mc:Ignorable=""/>
                </a:solidFill>
                <a:effectLst>
                  <a:outerShdw blurRad="50000" dist="50800" dir="7500000" algn="tl">
                    <a:srgbClr xmlns:mc="http://schemas.openxmlformats.org/markup-compatibility/2006" xmlns:a14="http://schemas.microsoft.com/office/drawing/2010/main" val="000000" mc:Ignorable="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 rot="662107">
              <a:off x="5851788" y="2969746"/>
              <a:ext cx="546945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6000" b="1" cap="none" spc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xmlns:mc="http://schemas.openxmlformats.org/markup-compatibility/2006" xmlns:a14="http://schemas.microsoft.com/office/drawing/2010/main" val="43B92B" mc:Ignorable=""/>
                  </a:solidFill>
                  <a:effectLst>
                    <a:outerShdw blurRad="50000" dist="50800" dir="7500000" algn="tl">
                      <a:srgbClr xmlns:mc="http://schemas.openxmlformats.org/markup-compatibility/2006" xmlns:a14="http://schemas.microsoft.com/office/drawing/2010/main" val="000000" mc:Ignorable="">
                        <a:shade val="5000"/>
                        <a:alpha val="35000"/>
                      </a:srgbClr>
                    </a:outerShdw>
                  </a:effectLst>
                  <a:latin typeface="Comic Sans MS" pitchFamily="66" charset="0"/>
                </a:rPr>
                <a:t>t</a:t>
              </a:r>
              <a:endParaRPr lang="de-DE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xmlns:mc="http://schemas.openxmlformats.org/markup-compatibility/2006" xmlns:a14="http://schemas.microsoft.com/office/drawing/2010/main" val="43B92B" mc:Ignorable=""/>
                </a:solidFill>
                <a:effectLst>
                  <a:outerShdw blurRad="50000" dist="50800" dir="7500000" algn="tl">
                    <a:srgbClr xmlns:mc="http://schemas.openxmlformats.org/markup-compatibility/2006" xmlns:a14="http://schemas.microsoft.com/office/drawing/2010/main" val="000000" mc:Ignorable="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 rot="317150">
              <a:off x="6120823" y="3031024"/>
              <a:ext cx="588623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6000" b="1" cap="none" spc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xmlns:mc="http://schemas.openxmlformats.org/markup-compatibility/2006" xmlns:a14="http://schemas.microsoft.com/office/drawing/2010/main" val="43B92B" mc:Ignorable=""/>
                  </a:solidFill>
                  <a:effectLst>
                    <a:outerShdw blurRad="50000" dist="50800" dir="7500000" algn="tl">
                      <a:srgbClr xmlns:mc="http://schemas.openxmlformats.org/markup-compatibility/2006" xmlns:a14="http://schemas.microsoft.com/office/drawing/2010/main" val="000000" mc:Ignorable="">
                        <a:shade val="5000"/>
                        <a:alpha val="35000"/>
                      </a:srgbClr>
                    </a:outerShdw>
                  </a:effectLst>
                  <a:latin typeface="Comic Sans MS" pitchFamily="66" charset="0"/>
                </a:rPr>
                <a:t>o</a:t>
              </a:r>
              <a:endParaRPr lang="de-DE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xmlns:mc="http://schemas.openxmlformats.org/markup-compatibility/2006" xmlns:a14="http://schemas.microsoft.com/office/drawing/2010/main" val="43B92B" mc:Ignorable=""/>
                </a:solidFill>
                <a:effectLst>
                  <a:outerShdw blurRad="50000" dist="50800" dir="7500000" algn="tl">
                    <a:srgbClr xmlns:mc="http://schemas.openxmlformats.org/markup-compatibility/2006" xmlns:a14="http://schemas.microsoft.com/office/drawing/2010/main" val="000000" mc:Ignorable="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 rot="21365471">
              <a:off x="6478114" y="3016654"/>
              <a:ext cx="612667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6000" b="1" cap="none" spc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xmlns:mc="http://schemas.openxmlformats.org/markup-compatibility/2006" xmlns:a14="http://schemas.microsoft.com/office/drawing/2010/main" val="43B92B" mc:Ignorable=""/>
                  </a:solidFill>
                  <a:effectLst>
                    <a:outerShdw blurRad="50000" dist="50800" dir="7500000" algn="tl">
                      <a:srgbClr xmlns:mc="http://schemas.openxmlformats.org/markup-compatibility/2006" xmlns:a14="http://schemas.microsoft.com/office/drawing/2010/main" val="000000" mc:Ignorable="">
                        <a:shade val="5000"/>
                        <a:alpha val="35000"/>
                      </a:srgbClr>
                    </a:outerShdw>
                  </a:effectLst>
                  <a:latin typeface="Comic Sans MS" pitchFamily="66" charset="0"/>
                </a:rPr>
                <a:t>p</a:t>
              </a:r>
              <a:endParaRPr lang="de-DE" sz="6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xmlns:mc="http://schemas.openxmlformats.org/markup-compatibility/2006" xmlns:a14="http://schemas.microsoft.com/office/drawing/2010/main" val="43B92B" mc:Ignorable=""/>
                </a:solidFill>
                <a:effectLst>
                  <a:outerShdw blurRad="50000" dist="50800" dir="7500000" algn="tl">
                    <a:srgbClr xmlns:mc="http://schemas.openxmlformats.org/markup-compatibility/2006" xmlns:a14="http://schemas.microsoft.com/office/drawing/2010/main" val="000000" mc:Ignorable="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8" name="Ellipse 17"/>
            <p:cNvSpPr/>
            <p:nvPr/>
          </p:nvSpPr>
          <p:spPr>
            <a:xfrm>
              <a:off x="1907704" y="2780928"/>
              <a:ext cx="5760640" cy="7617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3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137425460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Bildschirmpräsentation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k10</dc:creator>
  <cp:lastModifiedBy>k10</cp:lastModifiedBy>
  <cp:revision>2</cp:revision>
  <dcterms:created xsi:type="dcterms:W3CDTF">2010-07-22T17:21:02Z</dcterms:created>
  <dcterms:modified xsi:type="dcterms:W3CDTF">2010-07-22T17:31:52Z</dcterms:modified>
</cp:coreProperties>
</file>